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7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0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9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6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5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6702-ACE9-4EF2-B920-AC8B49C819F0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335F-7D97-4FEF-801C-1A7DD3A4A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4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Snap ITC" pitchFamily="82" charset="0"/>
              </a:rPr>
              <a:t>Grief Reflection</a:t>
            </a:r>
            <a:endParaRPr lang="en-US" sz="6600" dirty="0"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411480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>
                <a:latin typeface="Calibri" pitchFamily="34" charset="0"/>
              </a:rPr>
              <a:t>Write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10</a:t>
            </a:r>
            <a:r>
              <a:rPr lang="en-US" sz="4800" dirty="0" smtClean="0">
                <a:latin typeface="Calibri" pitchFamily="34" charset="0"/>
              </a:rPr>
              <a:t> sentences about any type of loss that you have experienced. How are/were you affected by this loss?</a:t>
            </a:r>
          </a:p>
          <a:p>
            <a:pPr algn="ctr">
              <a:buNone/>
            </a:pPr>
            <a:r>
              <a:rPr lang="en-US" sz="4000" dirty="0" smtClean="0">
                <a:latin typeface="Calibri" pitchFamily="34" charset="0"/>
              </a:rPr>
              <a:t>(person, relationship, object, pet, etc)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Grief Reflection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Grief Reflection</dc:title>
  <dc:creator>Tech Services</dc:creator>
  <cp:lastModifiedBy>Tech Services</cp:lastModifiedBy>
  <cp:revision>1</cp:revision>
  <dcterms:created xsi:type="dcterms:W3CDTF">2012-11-16T15:20:45Z</dcterms:created>
  <dcterms:modified xsi:type="dcterms:W3CDTF">2012-11-16T15:20:57Z</dcterms:modified>
</cp:coreProperties>
</file>